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3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F44D-EB47-4F19-9369-D6AB5821E99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C0BB-173E-4347-B55F-678E6899F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F44D-EB47-4F19-9369-D6AB5821E99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C0BB-173E-4347-B55F-678E6899F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F44D-EB47-4F19-9369-D6AB5821E99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C0BB-173E-4347-B55F-678E6899F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F44D-EB47-4F19-9369-D6AB5821E99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C0BB-173E-4347-B55F-678E6899F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F44D-EB47-4F19-9369-D6AB5821E99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C0BB-173E-4347-B55F-678E6899F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F44D-EB47-4F19-9369-D6AB5821E99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C0BB-173E-4347-B55F-678E6899F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F44D-EB47-4F19-9369-D6AB5821E99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C0BB-173E-4347-B55F-678E6899F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F44D-EB47-4F19-9369-D6AB5821E99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C0BB-173E-4347-B55F-678E6899F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F44D-EB47-4F19-9369-D6AB5821E99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C0BB-173E-4347-B55F-678E6899F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F44D-EB47-4F19-9369-D6AB5821E99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C0BB-173E-4347-B55F-678E6899F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F44D-EB47-4F19-9369-D6AB5821E99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2CC0BB-173E-4347-B55F-678E6899F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7FF44D-EB47-4F19-9369-D6AB5821E99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2CC0BB-173E-4347-B55F-678E6899FB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&#1042;&#1086;&#1083;&#1096;&#1077;&#1073;&#1085;&#1080;&#1082;&#1080;%20&#1076;&#1074;&#1086;&#1088;&#1072;%20-%20&#1041;&#1080;&#1073;&#1080;&#1082;&#1072;%20&#1087;&#1088;&#1080;&#1087;&#1077;&#1074;.mp3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&#1042;&#1099;&#1075;&#1083;&#1103;&#1085;&#1091;&#1083;&#1086;%20&#1089;&#1086;&#1083;&#1085;&#1099;&#1096;&#1082;&#1086;%20%20-%20(+).mp3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&#1042;&#1099;&#1075;&#1083;&#1103;&#1085;&#1091;&#1083;&#1086;%20&#1089;&#1086;&#1083;&#1085;&#1099;&#1096;&#1082;&#1086;%20%20-%20(+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&#1056;&#1077;&#1083;&#1072;&#1082;&#1089;&#1072;&#1094;&#1080;&#1103;%20-%20&#1064;&#1091;&#1084;%20&#1083;&#1077;&#1089;&#1072;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&#1052;&#1059;&#1047;&#1067;&#1050;&#1040;%20&#1053;&#1040;%20&#1042;&#1040;&#1051;&#1068;&#1057;%20&#1042;%20&#1044;&#1045;&#1058;&#1057;&#1050;&#1054;&#1052;%20&#1057;&#1040;&#1044;&#1059;%202016%20&#1042;&#1054;&#1056;&#1054;&#1041;&#1059;&#1064;&#1050;&#1048;%20-%20&#1052;&#1059;&#1047;&#1067;&#1050;&#1040;%20&#1053;&#1040;%20&#1042;&#1040;&#1051;&#1068;&#1057;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&#1096;&#1091;&#1084;%20&#1088;&#1077;&#1082;&#1080;%20&#8211;%20&#1096;&#1091;&#1084;%20&#1088;&#1077;&#1082;&#1080;%20(www.petamusic.ru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1451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Конкурс «Воспитатель года 2017»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000240"/>
            <a:ext cx="6400800" cy="14287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Открытое занятие: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Путешествие на реку Медведица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85762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МДОУ «Березка» с. Озерное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Чекменева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5715016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Аткарск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26.01.2017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еч.транс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000108"/>
            <a:ext cx="7429552" cy="5483245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.медведица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00108"/>
            <a:ext cx="7429552" cy="535785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рег ре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857232"/>
            <a:ext cx="7741623" cy="5072098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.Медведица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071546"/>
            <a:ext cx="7358114" cy="4445000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00108"/>
            <a:ext cx="7143800" cy="5054575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автобус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7429552" cy="4547398"/>
          </a:xfrm>
          <a:prstGeom prst="rect">
            <a:avLst/>
          </a:prstGeom>
          <a:noFill/>
        </p:spPr>
      </p:pic>
      <p:pic>
        <p:nvPicPr>
          <p:cNvPr id="5" name="Волшебники двора - Бибика припе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дик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357166"/>
            <a:ext cx="6286544" cy="4685254"/>
          </a:xfrm>
        </p:spPr>
      </p:pic>
      <p:sp>
        <p:nvSpPr>
          <p:cNvPr id="5" name="TextBox 4"/>
          <p:cNvSpPr txBox="1"/>
          <p:nvPr/>
        </p:nvSpPr>
        <p:spPr>
          <a:xfrm>
            <a:off x="1142976" y="5715016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МДОУ –Детский сад «Березка» с.Озерное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адошка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071546"/>
            <a:ext cx="6929486" cy="3744135"/>
          </a:xfrm>
        </p:spPr>
      </p:pic>
      <p:sp>
        <p:nvSpPr>
          <p:cNvPr id="5" name="TextBox 4"/>
          <p:cNvSpPr txBox="1"/>
          <p:nvPr/>
        </p:nvSpPr>
        <p:spPr>
          <a:xfrm>
            <a:off x="714348" y="4929198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1,2,3,4,5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Снова встретимся опять!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Выглянуло солнышко  - (+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9"/>
            <a:ext cx="8043890" cy="1571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лнц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851305"/>
            <a:ext cx="6215106" cy="4057481"/>
          </a:xfrm>
        </p:spPr>
      </p:pic>
      <p:sp>
        <p:nvSpPr>
          <p:cNvPr id="5" name="TextBox 4"/>
          <p:cNvSpPr txBox="1"/>
          <p:nvPr/>
        </p:nvSpPr>
        <p:spPr>
          <a:xfrm>
            <a:off x="642910" y="4826675"/>
            <a:ext cx="6143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Здравствуй, солнце золотое</a:t>
            </a:r>
          </a:p>
          <a:p>
            <a:r>
              <a:rPr lang="ru-RU" dirty="0" smtClean="0"/>
              <a:t>Здравствуй, небо голубое</a:t>
            </a:r>
          </a:p>
          <a:p>
            <a:r>
              <a:rPr lang="ru-RU" dirty="0" smtClean="0"/>
              <a:t>Здравствуй, вольный ветерок</a:t>
            </a:r>
          </a:p>
          <a:p>
            <a:r>
              <a:rPr lang="ru-RU" dirty="0" smtClean="0"/>
              <a:t>Здравствуй, маленький дубок</a:t>
            </a:r>
          </a:p>
          <a:p>
            <a:r>
              <a:rPr lang="ru-RU" dirty="0" smtClean="0"/>
              <a:t>Мы живем в родном краю</a:t>
            </a:r>
          </a:p>
          <a:p>
            <a:r>
              <a:rPr lang="ru-RU" dirty="0" smtClean="0"/>
              <a:t>Всех я вас приветствую</a:t>
            </a:r>
          </a:p>
          <a:p>
            <a:endParaRPr lang="ru-RU" dirty="0"/>
          </a:p>
        </p:txBody>
      </p:sp>
      <p:pic>
        <p:nvPicPr>
          <p:cNvPr id="6" name="Выглянуло солнышко  - (+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ткарс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3394472" cy="3286147"/>
          </a:xfrm>
        </p:spPr>
      </p:pic>
      <p:pic>
        <p:nvPicPr>
          <p:cNvPr id="5" name="Рисунок 4" descr="аткарс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214422"/>
            <a:ext cx="4214842" cy="3619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4071942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узнал, что у меня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огромная родня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тропинка, и лесок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поле каждый колосок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Речка, небо надо мною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всё моё родное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втобус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071546"/>
            <a:ext cx="4357718" cy="2047875"/>
          </a:xfrm>
        </p:spPr>
      </p:pic>
      <p:sp>
        <p:nvSpPr>
          <p:cNvPr id="6" name="TextBox 5"/>
          <p:cNvSpPr txBox="1"/>
          <p:nvPr/>
        </p:nvSpPr>
        <p:spPr>
          <a:xfrm>
            <a:off x="1152500" y="422434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786190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за чудо – длинный дом!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Пассажиров много в нем.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Носит обувь из резины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питается бензином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(Автобус)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автобус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6643734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071942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в автобус дружно сели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 окошко посмотрели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шофер педаль нажал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автобус побежал….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Стоп машина, красный свет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Дальше нам дороги нет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928670"/>
            <a:ext cx="8286808" cy="3643338"/>
          </a:xfrm>
        </p:spPr>
      </p:pic>
      <p:sp>
        <p:nvSpPr>
          <p:cNvPr id="5" name="TextBox 4"/>
          <p:cNvSpPr txBox="1"/>
          <p:nvPr/>
        </p:nvSpPr>
        <p:spPr>
          <a:xfrm>
            <a:off x="428596" y="4500570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 со всех сторон открыт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зеленой крышей крыт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Заходи в зеленый дом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Чудеса увидишь в нем (лес)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елаксация - Шум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авила поведения в лесу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15" y="785794"/>
            <a:ext cx="8264827" cy="5475723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меш.ле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1285860"/>
            <a:ext cx="6820158" cy="4768865"/>
          </a:xfrm>
        </p:spPr>
      </p:pic>
      <p:pic>
        <p:nvPicPr>
          <p:cNvPr id="6" name="МУЗЫКА НА ВАЛЬС В ДЕТСКОМ САДУ 2016 ВОРОБУШКИ - МУЗЫКА НА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7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928670"/>
            <a:ext cx="7429552" cy="4501303"/>
          </a:xfrm>
        </p:spPr>
      </p:pic>
      <p:sp>
        <p:nvSpPr>
          <p:cNvPr id="5" name="TextBox 4"/>
          <p:cNvSpPr txBox="1"/>
          <p:nvPr/>
        </p:nvSpPr>
        <p:spPr>
          <a:xfrm>
            <a:off x="500034" y="571501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Река Медведица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шум реки – шум реки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шум реки – шум реки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432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152</Words>
  <Application>Microsoft Office PowerPoint</Application>
  <PresentationFormat>Экран (4:3)</PresentationFormat>
  <Paragraphs>36</Paragraphs>
  <Slides>18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Конкурс «Воспитатель года 2017»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33</cp:revision>
  <dcterms:created xsi:type="dcterms:W3CDTF">2017-01-24T14:26:05Z</dcterms:created>
  <dcterms:modified xsi:type="dcterms:W3CDTF">2017-01-25T17:37:58Z</dcterms:modified>
</cp:coreProperties>
</file>